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75" r:id="rId4"/>
    <p:sldId id="276" r:id="rId5"/>
    <p:sldId id="277" r:id="rId6"/>
    <p:sldId id="278" r:id="rId7"/>
    <p:sldId id="279" r:id="rId8"/>
    <p:sldId id="280" r:id="rId9"/>
    <p:sldId id="281" r:id="rId10"/>
    <p:sldId id="282" r:id="rId11"/>
    <p:sldId id="283" r:id="rId12"/>
    <p:sldId id="284" r:id="rId13"/>
    <p:sldId id="285" r:id="rId14"/>
    <p:sldId id="286" r:id="rId15"/>
    <p:sldId id="287" r:id="rId16"/>
    <p:sldId id="288" r:id="rId17"/>
    <p:sldId id="289" r:id="rId18"/>
    <p:sldId id="290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7" autoAdjust="0"/>
    <p:restoredTop sz="94660"/>
  </p:normalViewPr>
  <p:slideViewPr>
    <p:cSldViewPr snapToGrid="0">
      <p:cViewPr varScale="1">
        <p:scale>
          <a:sx n="126" d="100"/>
          <a:sy n="126" d="100"/>
        </p:scale>
        <p:origin x="200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6/27/24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6/27/24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6/27/24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6/27/24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6/27/24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6/27/24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6/27/24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6/27/24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6/27/24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6/27/24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6/27/24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6/27/24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public.tableau.com/views/ProjectStorytelling0522/MapReturnRate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1">
            <a:extLst>
              <a:ext uri="{FF2B5EF4-FFF2-40B4-BE49-F238E27FC236}">
                <a16:creationId xmlns:a16="http://schemas.microsoft.com/office/drawing/2014/main" id="{0B5DB323-FAC7-408C-AD73-4313BBA2D6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Project </a:t>
            </a:r>
            <a:r>
              <a:rPr lang="en-US" dirty="0">
                <a:hlinkClick r:id="rId2"/>
              </a:rPr>
              <a:t>5 Storytelling with Tableau</a:t>
            </a:r>
            <a:endParaRPr lang="en-us" dirty="0">
              <a:hlinkClick r:id="rId2"/>
            </a:endParaRPr>
          </a:p>
        </p:txBody>
      </p:sp>
      <p:sp>
        <p:nvSpPr>
          <p:cNvPr id="3" name="slide1">
            <a:extLst>
              <a:ext uri="{FF2B5EF4-FFF2-40B4-BE49-F238E27FC236}">
                <a16:creationId xmlns:a16="http://schemas.microsoft.com/office/drawing/2014/main" id="{1DCB0246-311A-4421-9EB3-F83E24F3061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Carlos Gallegos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slide27" descr="Story 18">
            <a:extLst>
              <a:ext uri="{FF2B5EF4-FFF2-40B4-BE49-F238E27FC236}">
                <a16:creationId xmlns:a16="http://schemas.microsoft.com/office/drawing/2014/main" id="{7705F9C3-20B7-45F5-8099-93C6586B03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841" y="0"/>
            <a:ext cx="72283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slide28" descr="Story 19">
            <a:extLst>
              <a:ext uri="{FF2B5EF4-FFF2-40B4-BE49-F238E27FC236}">
                <a16:creationId xmlns:a16="http://schemas.microsoft.com/office/drawing/2014/main" id="{6DF59A59-FA6B-4A2B-953C-2AC6204E91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841" y="0"/>
            <a:ext cx="72283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slide29" descr="Story 110">
            <a:extLst>
              <a:ext uri="{FF2B5EF4-FFF2-40B4-BE49-F238E27FC236}">
                <a16:creationId xmlns:a16="http://schemas.microsoft.com/office/drawing/2014/main" id="{A7C80C3D-526A-4FDF-A295-F133803706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841" y="0"/>
            <a:ext cx="72283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slide30" descr="Story 111">
            <a:extLst>
              <a:ext uri="{FF2B5EF4-FFF2-40B4-BE49-F238E27FC236}">
                <a16:creationId xmlns:a16="http://schemas.microsoft.com/office/drawing/2014/main" id="{0E81A528-8C80-4A72-9085-4E0465528C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841" y="0"/>
            <a:ext cx="72283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slide31" descr="Story 112">
            <a:extLst>
              <a:ext uri="{FF2B5EF4-FFF2-40B4-BE49-F238E27FC236}">
                <a16:creationId xmlns:a16="http://schemas.microsoft.com/office/drawing/2014/main" id="{A2A4DD78-E1A4-4B9A-B912-F6C009CECE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841" y="0"/>
            <a:ext cx="72283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slide32" descr="Story 113">
            <a:extLst>
              <a:ext uri="{FF2B5EF4-FFF2-40B4-BE49-F238E27FC236}">
                <a16:creationId xmlns:a16="http://schemas.microsoft.com/office/drawing/2014/main" id="{584168C9-A630-4F5D-B5A9-3071309A0F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841" y="0"/>
            <a:ext cx="72283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slide33" descr="Story 114">
            <a:extLst>
              <a:ext uri="{FF2B5EF4-FFF2-40B4-BE49-F238E27FC236}">
                <a16:creationId xmlns:a16="http://schemas.microsoft.com/office/drawing/2014/main" id="{36B48B64-0FF8-41B2-8EA6-34EFA81DFD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841" y="0"/>
            <a:ext cx="72283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slide34" descr="Story 115">
            <a:extLst>
              <a:ext uri="{FF2B5EF4-FFF2-40B4-BE49-F238E27FC236}">
                <a16:creationId xmlns:a16="http://schemas.microsoft.com/office/drawing/2014/main" id="{58BF4FC3-481D-41F8-A7C1-BC4AB2C3D7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841" y="0"/>
            <a:ext cx="72283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slide35" descr="Story 116">
            <a:extLst>
              <a:ext uri="{FF2B5EF4-FFF2-40B4-BE49-F238E27FC236}">
                <a16:creationId xmlns:a16="http://schemas.microsoft.com/office/drawing/2014/main" id="{A08A00A2-C3EB-4340-8124-2928A2CE3C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841" y="0"/>
            <a:ext cx="72283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slide13" descr="Executive Return Rate Dashboard">
            <a:extLst>
              <a:ext uri="{FF2B5EF4-FFF2-40B4-BE49-F238E27FC236}">
                <a16:creationId xmlns:a16="http://schemas.microsoft.com/office/drawing/2014/main" id="{1FD451B5-F3D8-4C7B-8847-15CEA29C10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112" y="0"/>
            <a:ext cx="103617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slide20" descr="Story 11">
            <a:extLst>
              <a:ext uri="{FF2B5EF4-FFF2-40B4-BE49-F238E27FC236}">
                <a16:creationId xmlns:a16="http://schemas.microsoft.com/office/drawing/2014/main" id="{3AE64614-3C09-4D08-8BB6-B1E547B217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841" y="0"/>
            <a:ext cx="72283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slide21" descr="Story 12">
            <a:extLst>
              <a:ext uri="{FF2B5EF4-FFF2-40B4-BE49-F238E27FC236}">
                <a16:creationId xmlns:a16="http://schemas.microsoft.com/office/drawing/2014/main" id="{ED356F0B-D7DF-4152-84C9-33069832B9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841" y="0"/>
            <a:ext cx="72283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slide22" descr="Story 13">
            <a:extLst>
              <a:ext uri="{FF2B5EF4-FFF2-40B4-BE49-F238E27FC236}">
                <a16:creationId xmlns:a16="http://schemas.microsoft.com/office/drawing/2014/main" id="{8A953CD0-BD01-4EC6-9E27-BEE3D43863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841" y="0"/>
            <a:ext cx="72283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slide23" descr="Story 14">
            <a:extLst>
              <a:ext uri="{FF2B5EF4-FFF2-40B4-BE49-F238E27FC236}">
                <a16:creationId xmlns:a16="http://schemas.microsoft.com/office/drawing/2014/main" id="{53D0D223-7DA5-4B9E-BBF2-A740993849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841" y="0"/>
            <a:ext cx="72283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slide24" descr="Story 15">
            <a:extLst>
              <a:ext uri="{FF2B5EF4-FFF2-40B4-BE49-F238E27FC236}">
                <a16:creationId xmlns:a16="http://schemas.microsoft.com/office/drawing/2014/main" id="{63BF5C16-F6C4-4A76-8D44-CFC432F56F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841" y="0"/>
            <a:ext cx="72283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slide25" descr="Story 16">
            <a:extLst>
              <a:ext uri="{FF2B5EF4-FFF2-40B4-BE49-F238E27FC236}">
                <a16:creationId xmlns:a16="http://schemas.microsoft.com/office/drawing/2014/main" id="{4A4278A9-C611-4736-9D7E-367C385C3F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841" y="0"/>
            <a:ext cx="72283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slide26" descr="Story 17">
            <a:extLst>
              <a:ext uri="{FF2B5EF4-FFF2-40B4-BE49-F238E27FC236}">
                <a16:creationId xmlns:a16="http://schemas.microsoft.com/office/drawing/2014/main" id="{2A56FB37-C830-42C6-A6C2-2B6B20A370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841" y="0"/>
            <a:ext cx="72283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7</Words>
  <Application>Microsoft Macintosh PowerPoint</Application>
  <PresentationFormat>Widescreen</PresentationFormat>
  <Paragraphs>2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Project 5 Storytelling with Tableau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Carlos Gallegos</cp:lastModifiedBy>
  <cp:revision>1</cp:revision>
  <dcterms:created xsi:type="dcterms:W3CDTF">2024-06-28T01:55:01Z</dcterms:created>
  <dcterms:modified xsi:type="dcterms:W3CDTF">2024-06-28T02:02:49Z</dcterms:modified>
</cp:coreProperties>
</file>

<file path=docProps/thumbnail.jpeg>
</file>